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90" r:id="rId3"/>
    <p:sldId id="340" r:id="rId4"/>
    <p:sldId id="341" r:id="rId5"/>
    <p:sldId id="342" r:id="rId6"/>
    <p:sldId id="311" r:id="rId7"/>
    <p:sldId id="333" r:id="rId8"/>
    <p:sldId id="334" r:id="rId9"/>
    <p:sldId id="291" r:id="rId10"/>
    <p:sldId id="293" r:id="rId11"/>
    <p:sldId id="335" r:id="rId12"/>
    <p:sldId id="339" r:id="rId13"/>
    <p:sldId id="343" r:id="rId14"/>
    <p:sldId id="336" r:id="rId15"/>
    <p:sldId id="337" r:id="rId16"/>
    <p:sldId id="260" r:id="rId17"/>
    <p:sldId id="332" r:id="rId18"/>
    <p:sldId id="312" r:id="rId19"/>
    <p:sldId id="313" r:id="rId20"/>
    <p:sldId id="314" r:id="rId21"/>
    <p:sldId id="316" r:id="rId22"/>
    <p:sldId id="320" r:id="rId23"/>
    <p:sldId id="321" r:id="rId24"/>
    <p:sldId id="315" r:id="rId25"/>
    <p:sldId id="324" r:id="rId26"/>
    <p:sldId id="323" r:id="rId27"/>
    <p:sldId id="327" r:id="rId28"/>
    <p:sldId id="328" r:id="rId29"/>
    <p:sldId id="329" r:id="rId30"/>
    <p:sldId id="344" r:id="rId31"/>
    <p:sldId id="345" r:id="rId32"/>
    <p:sldId id="346" r:id="rId33"/>
    <p:sldId id="331" r:id="rId34"/>
    <p:sldId id="33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the web for </a:t>
            </a:r>
            <a:r>
              <a:rPr lang="en-US" dirty="0" err="1"/>
              <a:t>gemini</a:t>
            </a:r>
            <a:r>
              <a:rPr lang="en-US" dirty="0"/>
              <a:t> ultra best prompts</a:t>
            </a:r>
          </a:p>
          <a:p>
            <a:r>
              <a:rPr lang="en-US" dirty="0"/>
              <a:t>Search the web for the best beer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0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landscape view image of what I would see if I were looking at Earth from the surface of Mars.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an image of a dystopian cityscape with the word “Dystopian” written big and floating in the sky.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1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penguin dataset and do a full data analysis of the data with all visuals possible.</a:t>
            </a:r>
          </a:p>
          <a:p>
            <a:r>
              <a:rPr lang="en-US" dirty="0"/>
              <a:t>Look at this data and do a full data analysis with all data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0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https://gemini.google.com/extensions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@Google Drive summarize all the AI articles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https://twitter.com/GaryMarcus/status/1732420151734321334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https://gemini.google.com/advanced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3CCE-8C17-E60C-89C5-2C0E48881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15D5B-1F2B-CD36-F24C-86460D90F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2A20E-798C-BE49-C7F9-44F62D99D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https://one.google.com/benefits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F6281-497D-A2A6-1F11-5260A74B7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1FFC-63AD-53FC-012C-4F373B85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D3F9A-CBA5-1720-00A0-98D0ADF07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9B9A7-02F8-4077-51BC-BA2273447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https://one.google.com/storage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40CF-F533-1EA5-2B14-6D3DAD88F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9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CDD2-EFC8-C6B2-B525-F07664E3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348D4-03B5-DF0D-9CF6-5C0E96F2D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A8FD1-F1C5-E3E1-58E0-40924E779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https://blog.google/products/gemini/bard-gemini-advanced-app/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0E4E-5E80-AE57-E4A8-8388E8CD0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https://github.com/microsoft/promptbase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83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 500 word essay on space-time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Create a story about an astronaut who travels to mars, and the year is 2030. Be creative and feel free to add fun/special twists. Make sure the story isn’t more than 200 words.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Explain black holes to me like I was in kindergarten</a:t>
            </a:r>
          </a:p>
          <a:p>
            <a:r>
              <a:rPr lang="en-US" dirty="0"/>
              <a:t>No you asshole, I meant for you to do this other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8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099DF7-C091-ED17-BA23-EB921AA6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28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968" y="1952238"/>
            <a:ext cx="8791575" cy="295352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Gemini</a:t>
            </a:r>
            <a:br>
              <a:rPr lang="en-US" dirty="0"/>
            </a:br>
            <a:r>
              <a:rPr lang="en-US" dirty="0"/>
              <a:t>Advanced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422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049" y="223520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</a:t>
            </a:r>
            <a:br>
              <a:rPr lang="en-US" dirty="0"/>
            </a:br>
            <a:r>
              <a:rPr lang="en-US" dirty="0"/>
              <a:t>Google </a:t>
            </a:r>
            <a:br>
              <a:rPr lang="en-US" dirty="0"/>
            </a:br>
            <a:r>
              <a:rPr lang="en-US" dirty="0"/>
              <a:t>Gemini </a:t>
            </a:r>
            <a:br>
              <a:rPr lang="en-US" dirty="0"/>
            </a:br>
            <a:r>
              <a:rPr lang="en-US" dirty="0"/>
              <a:t>Advanced?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18A40-B0A3-0834-BC6F-DF21E840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C5757F-DBD6-94E0-6258-5775A29E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4594"/>
            <a:ext cx="9905998" cy="1035184"/>
          </a:xfrm>
        </p:spPr>
        <p:txBody>
          <a:bodyPr>
            <a:noAutofit/>
          </a:bodyPr>
          <a:lstStyle/>
          <a:p>
            <a:r>
              <a:rPr lang="en-US" sz="4400" dirty="0"/>
              <a:t>Better than</a:t>
            </a:r>
            <a:br>
              <a:rPr lang="en-US" sz="4400" dirty="0"/>
            </a:br>
            <a:r>
              <a:rPr lang="en-US" sz="4400" dirty="0"/>
              <a:t> ChatGPT?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42989-CBEC-0EA1-012D-CC9030CBE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485" y="86143"/>
            <a:ext cx="7980952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9DFC0-E73F-E121-D6CF-3D9D9D73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9" y="2169268"/>
            <a:ext cx="9906000" cy="1557946"/>
          </a:xfrm>
        </p:spPr>
        <p:txBody>
          <a:bodyPr>
            <a:noAutofit/>
          </a:bodyPr>
          <a:lstStyle/>
          <a:p>
            <a:r>
              <a:rPr lang="en-US" sz="4400" dirty="0"/>
              <a:t>The Jury is</a:t>
            </a:r>
            <a:br>
              <a:rPr lang="en-US" sz="4400" dirty="0"/>
            </a:br>
            <a:r>
              <a:rPr lang="en-US" sz="4400" dirty="0"/>
              <a:t>Still 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F052A-3A5C-A83D-0074-9A6772D8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66" y="754326"/>
            <a:ext cx="8991549" cy="46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7CA8-8F2A-9D14-BFCB-7C83CA6B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6" y="2227634"/>
            <a:ext cx="9906000" cy="1898414"/>
          </a:xfrm>
        </p:spPr>
        <p:txBody>
          <a:bodyPr/>
          <a:lstStyle/>
          <a:p>
            <a:r>
              <a:rPr lang="en-US" dirty="0"/>
              <a:t>Exploring</a:t>
            </a:r>
            <a:br>
              <a:rPr lang="en-US" dirty="0"/>
            </a:br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C91A7-7C90-75CA-C44F-5D0F0592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2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F737C-0CF5-AD53-50A7-E7EDA47A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88" y="2444986"/>
            <a:ext cx="9906000" cy="984014"/>
          </a:xfrm>
        </p:spPr>
        <p:txBody>
          <a:bodyPr>
            <a:normAutofit/>
          </a:bodyPr>
          <a:lstStyle/>
          <a:p>
            <a:r>
              <a:rPr lang="en-US" sz="4400" dirty="0"/>
              <a:t>speed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BF9733-035C-7C96-BFA2-A84A6B9D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2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E6C6E-FB03-E78B-23D8-1116BF74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63" y="2504872"/>
            <a:ext cx="9906000" cy="842963"/>
          </a:xfrm>
        </p:spPr>
        <p:txBody>
          <a:bodyPr>
            <a:normAutofit/>
          </a:bodyPr>
          <a:lstStyle/>
          <a:p>
            <a:r>
              <a:rPr lang="en-US" sz="4400" dirty="0"/>
              <a:t>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56D45-DA34-6C70-2617-0EDB68EF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4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46" y="2633054"/>
            <a:ext cx="8791575" cy="795946"/>
          </a:xfrm>
        </p:spPr>
        <p:txBody>
          <a:bodyPr>
            <a:normAutofit/>
          </a:bodyPr>
          <a:lstStyle/>
          <a:p>
            <a:r>
              <a:rPr lang="en-US" sz="4400" dirty="0"/>
              <a:t>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E30AC-2A81-A9A8-C619-0DFF0C50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0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9393-3450-8A77-7A3A-60709821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pic>
        <p:nvPicPr>
          <p:cNvPr id="410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AA7C31CD-BDAC-ED57-00BE-117B38FB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52" y="1614791"/>
            <a:ext cx="7335466" cy="48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7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11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6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826088"/>
            <a:ext cx="10622603" cy="25545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"Google Gemini seems to have by many measures matched (or slightly exceeded) GPT-4, but not to have blown it away." </a:t>
            </a:r>
          </a:p>
          <a:p>
            <a:r>
              <a:rPr lang="en-US" sz="4000" dirty="0">
                <a:solidFill>
                  <a:srgbClr val="FFC000"/>
                </a:solidFill>
              </a:rPr>
              <a:t>- Gary Marcus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20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E2A4-E1F1-9DCB-0E3C-159B3110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pic>
        <p:nvPicPr>
          <p:cNvPr id="2058" name="Picture 10" descr="Electronic Circuit Schematic Diagrams">
            <a:extLst>
              <a:ext uri="{FF2B5EF4-FFF2-40B4-BE49-F238E27FC236}">
                <a16:creationId xmlns:a16="http://schemas.microsoft.com/office/drawing/2014/main" id="{11D6AE3E-D1EB-D07B-FF2D-C23CE02D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05" y="1429966"/>
            <a:ext cx="6968490" cy="51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49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BCF-C63C-772F-E3EB-39888E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5B6EAD-90EC-E7EE-860B-6C65FA46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14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1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1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773" y="2743199"/>
            <a:ext cx="8791575" cy="757035"/>
          </a:xfrm>
        </p:spPr>
        <p:txBody>
          <a:bodyPr>
            <a:normAutofit/>
          </a:bodyPr>
          <a:lstStyle/>
          <a:p>
            <a:r>
              <a:rPr lang="en-US" sz="4400" dirty="0"/>
              <a:t>Browsing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E49BC-329C-2B03-4E67-E25BBDF0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1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6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135" y="2548646"/>
            <a:ext cx="8791575" cy="1554703"/>
          </a:xfrm>
        </p:spPr>
        <p:txBody>
          <a:bodyPr>
            <a:normAutofit/>
          </a:bodyPr>
          <a:lstStyle/>
          <a:p>
            <a:r>
              <a:rPr lang="en-US" sz="4400" dirty="0"/>
              <a:t>Image</a:t>
            </a:r>
            <a:br>
              <a:rPr lang="en-US" sz="4400" dirty="0"/>
            </a:br>
            <a:r>
              <a:rPr lang="en-US" sz="4400" dirty="0"/>
              <a:t>Generation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1E48C-4BA6-E91A-02C4-B055A09C8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4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228" y="2597285"/>
            <a:ext cx="8791575" cy="1418516"/>
          </a:xfrm>
        </p:spPr>
        <p:txBody>
          <a:bodyPr>
            <a:normAutofit/>
          </a:bodyPr>
          <a:lstStyle/>
          <a:p>
            <a:r>
              <a:rPr lang="en-US" sz="4400" dirty="0"/>
              <a:t>Data </a:t>
            </a:r>
            <a:br>
              <a:rPr lang="en-US" sz="4400" dirty="0"/>
            </a:br>
            <a:r>
              <a:rPr lang="en-US" sz="4400" dirty="0"/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568D4-CDAC-6A77-9B2C-E6369CE3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30" y="2746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</a:t>
            </a:r>
            <a:br>
              <a:rPr lang="en-US" dirty="0"/>
            </a:br>
            <a:r>
              <a:rPr lang="en-US" dirty="0"/>
              <a:t>Google</a:t>
            </a:r>
            <a:br>
              <a:rPr lang="en-US" dirty="0"/>
            </a:br>
            <a:r>
              <a:rPr lang="en-US" dirty="0"/>
              <a:t>Gemini</a:t>
            </a:r>
            <a:br>
              <a:rPr lang="en-US" dirty="0"/>
            </a:br>
            <a:r>
              <a:rPr lang="en-US" dirty="0"/>
              <a:t>Advanced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1EEA2-EF15-0272-ED34-A732D303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8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D5979E-B263-BDF1-D22D-6832F79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Rapidly Changing landscape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DF8CC-95C5-46A7-E17A-29E4E519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12" y="2150590"/>
            <a:ext cx="11400000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8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CC72-3D60-F60F-5386-0E8C43FF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in Gemini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6BA4E-5ACF-676A-1EB8-BF5E12EB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78" y="1758778"/>
            <a:ext cx="5866667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62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B767-BF49-9BDF-8E96-C4392947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5099"/>
            <a:ext cx="9905998" cy="937908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F153D-A12A-DF4C-D001-AD4675D5B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596" y="1001950"/>
            <a:ext cx="10077855" cy="56809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IPython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PIL, __future__, __hello__, __main__,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aix_support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bootsubprocess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collections_abc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compat_pickle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_compression,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markupbase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osx_support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py_abc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pydecimal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pyio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sitebuiltins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strptime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_sysconfigdata__darwin_x86_64-darwin, _sysconfigdata__linux_aarch64-linux-gnu, _sysconfigdata__linux_x86_64-linux-gnu,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threading_local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_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weakrefset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abc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absl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aifc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altair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antigravity,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apipkg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appdirs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argparse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ast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async_sandbox_rpc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asynchat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asyncio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asyncore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attr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attrs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base64,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bdb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bisect,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blaze_compatibility_hack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bz2,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cProfile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calendar,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cgi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cgitb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charts_json_writer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chess, chunk,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cmd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code, codecs,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codeop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collections,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colorsys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compileall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concurrent,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configparser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contextlib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contextvars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contourpy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copy,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copyreg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crypt,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cssselect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csv,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ctypes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curses, cv2, cycler,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dataclasses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datetime,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dateutil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dbm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decimal, decorator,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defusedxml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difflib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dis,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distutils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doctest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email, encodings,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entrypoints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enum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et_xmlfile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filecmp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fileinput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fnmatch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fontTools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format_exception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fractions, fs,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ftplib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functools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future,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genericpath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getopt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getpass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gettext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glob, gmpy2, google, google3,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graphlib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gzip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hashlib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heapq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hmac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html, http,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husl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imaplib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imghdr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imp,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importlib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iniconfig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inspect, io,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ipaddress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jaraco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jinja2,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joblib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json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jsonschema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keyword,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kiwisolver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lib2to3,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libfuturize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libpasteurize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linecache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locale, logging,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lxml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lzma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mailbox,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mailcap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markupsafe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matplotlib,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matplotlib_post_processor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mimetypes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modulefinder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more_itertools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mpl_toolkits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mpmath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multiprocessing,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netrc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nntplib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ntpath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nturl2path, numbers,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numexpr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numpy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opcode,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openpyxl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operator,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optparse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os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packaging, pandas, past,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pathlib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patsy,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pdb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pexpect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pickle,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pickletools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pipes,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pkg_resources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pkgutil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platform,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platformdirs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plistlib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poplib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posixpath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pprint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profile,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pstats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psutil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pty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ptyprocess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py_compile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py_interpreter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py_interpreter_blaze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pyclbr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pydoc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pydoc_data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pydot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pyglet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pyparsing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pyrsistent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pytz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queue,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quopri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random, re,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reprlib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rlcompleter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runpy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sandbox_rpc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sandbox_rpc_pb2, sched,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scipy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seaborn, secrets, selectors, shelve,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shlex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shutil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signal, site, six,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sklearn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smtpd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smtplib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sndhdr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socket,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socketserver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sqlite3,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sre_compile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sre_constants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sre_parse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ssl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stat, statistics,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statsmodels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string,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stringprep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striprtf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struct, subprocess,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sunau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sympy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symtable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sysconfig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tables,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tabnanny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tarfile,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telnetlib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tempfile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textwrap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theano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this, threading,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threadpoolctl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timeit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tkinter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token, tokenize,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tomllib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toolz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tornado, trace, traceback,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tracemalloc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tty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turtle, types, typing,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uharfbuzz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unittest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urllib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uu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uuid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vega_datasets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venv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warnings, wave,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weakref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webbrowser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wsgiref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xdrlib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xlrd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xml,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xmlrpc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zipapp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zipfile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zipimport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zmq</a:t>
            </a:r>
            <a:r>
              <a:rPr lang="en-US" b="0" i="0" dirty="0">
                <a:solidFill>
                  <a:srgbClr val="FA903E"/>
                </a:solidFill>
                <a:effectLst/>
                <a:latin typeface="Google Sans Mono"/>
              </a:rPr>
              <a:t>, </a:t>
            </a:r>
            <a:r>
              <a:rPr lang="en-US" b="0" i="0" dirty="0" err="1">
                <a:solidFill>
                  <a:srgbClr val="FA903E"/>
                </a:solidFill>
                <a:effectLst/>
                <a:latin typeface="Google Sans Mono"/>
              </a:rPr>
              <a:t>zoneinfo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68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948" y="2324911"/>
            <a:ext cx="8791575" cy="1021404"/>
          </a:xfrm>
        </p:spPr>
        <p:txBody>
          <a:bodyPr>
            <a:normAutofit/>
          </a:bodyPr>
          <a:lstStyle/>
          <a:p>
            <a:r>
              <a:rPr lang="en-US" sz="4400" dirty="0"/>
              <a:t>Extensions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F0438-F7AD-806D-A5AC-20DE0372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7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2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6A050-0D14-58B5-4FCD-888F234B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12D29-5C95-4640-6877-BE68B0C2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Gemini Ultra 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7EE69-5F52-1F35-7838-F656AF80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62" y="2097088"/>
            <a:ext cx="6285714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46D9-5F40-3B2A-7DBF-E62127EC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One </a:t>
            </a:r>
            <a:br>
              <a:rPr lang="en-US" dirty="0"/>
            </a:br>
            <a:r>
              <a:rPr lang="en-US" dirty="0"/>
              <a:t>AI Premium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96F1B-C9F6-D030-10AD-1C794E6C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06" y="0"/>
            <a:ext cx="6187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B20B-3BE4-03B7-2A2B-ED283929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898" y="2278663"/>
            <a:ext cx="2814452" cy="1478570"/>
          </a:xfrm>
        </p:spPr>
        <p:txBody>
          <a:bodyPr>
            <a:normAutofit/>
          </a:bodyPr>
          <a:lstStyle/>
          <a:p>
            <a:r>
              <a:rPr lang="en-US" sz="4400" dirty="0"/>
              <a:t>pricing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0133C-C9AD-3488-1C56-439D5D73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3" y="157344"/>
            <a:ext cx="8965595" cy="65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A158-E25A-B069-0B0B-E845439F9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A71EC-18C6-6C8D-872A-6A11DF03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27" y="0"/>
            <a:ext cx="9663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EDCC4-0E39-C7A4-8C1A-F83637DF9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D0E8C-C1D9-F155-8FC7-EE845F7B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286" y="476619"/>
            <a:ext cx="7771428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BBD59-11AB-B3C8-1BCC-25894A28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B29C-3334-9427-F6C5-C2F23BE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website, Get the mobile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FBFE5-CBA4-DE52-315E-8337922B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30" y="1818016"/>
            <a:ext cx="5162740" cy="48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4171</TotalTime>
  <Words>1023</Words>
  <Application>Microsoft Office PowerPoint</Application>
  <PresentationFormat>Widescreen</PresentationFormat>
  <Paragraphs>64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Google Sans</vt:lpstr>
      <vt:lpstr>Google Sans Mono</vt:lpstr>
      <vt:lpstr>source-serif-pro</vt:lpstr>
      <vt:lpstr>Tw Cen MT</vt:lpstr>
      <vt:lpstr>Circuit</vt:lpstr>
      <vt:lpstr>How to really use Google Gemini Advanced</vt:lpstr>
      <vt:lpstr>PowerPoint Presentation</vt:lpstr>
      <vt:lpstr>Getting Google Gemini Advanced</vt:lpstr>
      <vt:lpstr>Gemini Ultra 1.0</vt:lpstr>
      <vt:lpstr>Google One  AI Premium</vt:lpstr>
      <vt:lpstr>pricing</vt:lpstr>
      <vt:lpstr>PowerPoint Presentation</vt:lpstr>
      <vt:lpstr>PowerPoint Presentation</vt:lpstr>
      <vt:lpstr>Use the website, Get the mobile App</vt:lpstr>
      <vt:lpstr>Why  Google  Gemini  Advanced?</vt:lpstr>
      <vt:lpstr>Better than  ChatGPT?</vt:lpstr>
      <vt:lpstr>The Jury is Still Out</vt:lpstr>
      <vt:lpstr>Exploring the interface</vt:lpstr>
      <vt:lpstr>speed</vt:lpstr>
      <vt:lpstr>Text</vt:lpstr>
      <vt:lpstr>Vision</vt:lpstr>
      <vt:lpstr>Identification</vt:lpstr>
      <vt:lpstr>Abstract Ideas</vt:lpstr>
      <vt:lpstr>Medical </vt:lpstr>
      <vt:lpstr>Chemistry</vt:lpstr>
      <vt:lpstr>Electronics</vt:lpstr>
      <vt:lpstr>Parking</vt:lpstr>
      <vt:lpstr>Homework</vt:lpstr>
      <vt:lpstr>Cooking</vt:lpstr>
      <vt:lpstr>Poker</vt:lpstr>
      <vt:lpstr>Code</vt:lpstr>
      <vt:lpstr>Browsing</vt:lpstr>
      <vt:lpstr>Image Generation</vt:lpstr>
      <vt:lpstr>Data  Analysis</vt:lpstr>
      <vt:lpstr>Rapidly Changing landscape</vt:lpstr>
      <vt:lpstr>Python in Gemini</vt:lpstr>
      <vt:lpstr>packages</vt:lpstr>
      <vt:lpstr>Extensions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Google Gemini Advanced</dc:title>
  <cp:lastModifiedBy>Zain Naboulsi</cp:lastModifiedBy>
  <cp:revision>1</cp:revision>
  <dcterms:created xsi:type="dcterms:W3CDTF">2023-10-26T23:38:07Z</dcterms:created>
  <dcterms:modified xsi:type="dcterms:W3CDTF">2024-02-21T11:49:23Z</dcterms:modified>
</cp:coreProperties>
</file>